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67" r:id="rId9"/>
    <p:sldId id="269" r:id="rId10"/>
    <p:sldId id="260" r:id="rId11"/>
    <p:sldId id="259" r:id="rId12"/>
    <p:sldId id="264" r:id="rId13"/>
    <p:sldId id="265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E7C8-7519-42EE-B5C0-5F9A75B5732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CE1A-AAAE-4D63-A903-5CBA7184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8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E7C8-7519-42EE-B5C0-5F9A75B5732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CE1A-AAAE-4D63-A903-5CBA7184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3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E7C8-7519-42EE-B5C0-5F9A75B5732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CE1A-AAAE-4D63-A903-5CBA7184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4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E7C8-7519-42EE-B5C0-5F9A75B5732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CE1A-AAAE-4D63-A903-5CBA7184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E7C8-7519-42EE-B5C0-5F9A75B5732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CE1A-AAAE-4D63-A903-5CBA7184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3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E7C8-7519-42EE-B5C0-5F9A75B5732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CE1A-AAAE-4D63-A903-5CBA7184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4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E7C8-7519-42EE-B5C0-5F9A75B5732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CE1A-AAAE-4D63-A903-5CBA7184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9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E7C8-7519-42EE-B5C0-5F9A75B5732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CE1A-AAAE-4D63-A903-5CBA7184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7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E7C8-7519-42EE-B5C0-5F9A75B5732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CE1A-AAAE-4D63-A903-5CBA7184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9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E7C8-7519-42EE-B5C0-5F9A75B5732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CE1A-AAAE-4D63-A903-5CBA7184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E7C8-7519-42EE-B5C0-5F9A75B5732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CE1A-AAAE-4D63-A903-5CBA7184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1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E7C8-7519-42EE-B5C0-5F9A75B5732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3CE1A-AAAE-4D63-A903-5CBA7184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5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69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3145" y="612844"/>
            <a:ext cx="10265503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МКОУ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Шилыковская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СШ</a:t>
            </a:r>
          </a:p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Итоги РИП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«Психологическая безопасность»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 декабрь 2023 г.</a:t>
            </a:r>
          </a:p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48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669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106" t="19792" r="8153" b="8617"/>
          <a:stretch/>
        </p:blipFill>
        <p:spPr>
          <a:xfrm>
            <a:off x="706581" y="1636839"/>
            <a:ext cx="10896598" cy="49986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3163" y="251844"/>
            <a:ext cx="8603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Напишите, что бы вам хотелось изменить, чтобы чувствовать себя в психологической безопасности на работе?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72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669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80" t="18655" r="6450" b="8618"/>
          <a:stretch/>
        </p:blipFill>
        <p:spPr>
          <a:xfrm>
            <a:off x="571498" y="1552563"/>
            <a:ext cx="11173692" cy="50837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6727" y="37678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Какое событие для коллектива вы бы могли предложить в 2024 году?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6321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7" y="0"/>
            <a:ext cx="1231669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2254" y="1530722"/>
            <a:ext cx="7287490" cy="502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1262901" y="193861"/>
            <a:ext cx="8712968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rgbClr val="632E62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665EB8">
                        <a:tint val="13000"/>
                      </a:srgbClr>
                    </a:gs>
                    <a:gs pos="10000">
                      <a:srgbClr val="665EB8">
                        <a:tint val="20000"/>
                      </a:srgbClr>
                    </a:gs>
                    <a:gs pos="49000">
                      <a:srgbClr val="665EB8">
                        <a:tint val="70000"/>
                      </a:srgbClr>
                    </a:gs>
                    <a:gs pos="50000">
                      <a:srgbClr val="665EB8">
                        <a:tint val="97000"/>
                      </a:srgbClr>
                    </a:gs>
                    <a:gs pos="100000">
                      <a:srgbClr val="665EB8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Психологическая безопасность образовательной среды (Баева И.А.)</a:t>
            </a:r>
            <a:endParaRPr kumimoji="0" lang="ru-RU" sz="2000" b="1" i="0" u="none" strike="noStrike" kern="1200" cap="all" spc="0" normalizeH="0" baseline="0" noProof="0" dirty="0">
              <a:ln w="500">
                <a:solidFill>
                  <a:srgbClr val="632E62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665EB8">
                      <a:tint val="13000"/>
                    </a:srgbClr>
                  </a:gs>
                  <a:gs pos="10000">
                    <a:srgbClr val="665EB8">
                      <a:tint val="20000"/>
                    </a:srgbClr>
                  </a:gs>
                  <a:gs pos="49000">
                    <a:srgbClr val="665EB8">
                      <a:tint val="70000"/>
                    </a:srgbClr>
                  </a:gs>
                  <a:gs pos="50000">
                    <a:srgbClr val="665EB8">
                      <a:tint val="97000"/>
                    </a:srgbClr>
                  </a:gs>
                  <a:gs pos="100000">
                    <a:srgbClr val="665EB8">
                      <a:tint val="2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3441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69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6505" y="1193953"/>
            <a:ext cx="9347944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Наши дефициты:</a:t>
            </a:r>
          </a:p>
          <a:p>
            <a:pPr algn="ctr"/>
            <a:endParaRPr lang="ru-RU" sz="4000" b="1" u="sng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нехватка личного времени</a:t>
            </a:r>
          </a:p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проведено мало запланированных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тренингов (трудность в плотном графике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занятости)</a:t>
            </a:r>
          </a:p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дефицит педагогических кадров 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20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69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8647" y="1332499"/>
            <a:ext cx="10943700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планируем:</a:t>
            </a:r>
          </a:p>
          <a:p>
            <a:pPr algn="ctr"/>
            <a:endParaRPr lang="ru-RU" sz="2800" b="0" u="sng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родительский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квест</a:t>
            </a:r>
            <a:endParaRPr lang="ru-RU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поездка в новогодние каникулы (г.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Гав.Посад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санаторий г.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Есентуки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поездка для детей сотрудников в театр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продолжить серию тренингов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улучшить материальную базу для учителей (камеры в школе, ПК)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улучшили работу столовой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(снизилась нагрузка на учителей, администрацию, новое меню)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продолжить привлекать студентов –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выпускников в качестве образовательных волонтеров</a:t>
            </a:r>
          </a:p>
          <a:p>
            <a:pPr algn="ctr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73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69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1891" y="221969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19 апреля для педагогов школы состоялся практический мастер-класс от ведущего специалиста "Университета развития образования и инноваций Ивановской области", психолога - Кудряшовой Светланы Валентиновны.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Наша гостья с помощью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Roboto"/>
              </a:rPr>
              <a:t>тренинговых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 приёмов погрузила аудиторию в тему рисков для обучающихся, рассказала о самых последних и актуальных исследованиях, а также представила игру для педагогов от Министерства просвещения с целью обучения педагогов мерам поддержки и правильной оценки рисков в отношении обучающихся.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Выражаем искреннюю благодарность Светлане Валентиновне и ждём снова к нам в гости!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51" y="619124"/>
            <a:ext cx="2197982" cy="2967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913" y="2386012"/>
            <a:ext cx="3076468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6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669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2722" y="852785"/>
            <a:ext cx="49832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Наши теплые встречи </a:t>
            </a:r>
          </a:p>
          <a:p>
            <a:pPr algn="ctr"/>
            <a:r>
              <a:rPr lang="ru-RU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 праздники и памятные даты</a:t>
            </a:r>
            <a:endParaRPr lang="ru-RU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919">
            <a:off x="538809" y="2122583"/>
            <a:ext cx="3538707" cy="2201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2305">
            <a:off x="8314190" y="1406837"/>
            <a:ext cx="2802391" cy="3502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65385"/>
            <a:ext cx="3005138" cy="40068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60644" y="1936083"/>
            <a:ext cx="18754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Юбилей школы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98754" y="6246973"/>
            <a:ext cx="16397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День учителя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10703" y="5306489"/>
            <a:ext cx="13256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Новый год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5171" t="11648" r="51384" b="26042"/>
          <a:stretch/>
        </p:blipFill>
        <p:spPr>
          <a:xfrm>
            <a:off x="984633" y="3889646"/>
            <a:ext cx="2715492" cy="21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1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69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5444" y="2151727"/>
            <a:ext cx="776687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Поддержка наших выпускников –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 ресурс, который мы 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асширили во время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подготовки к юбилею школы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50" y="738563"/>
            <a:ext cx="3529705" cy="47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9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69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0353" y="265974"/>
            <a:ext cx="32884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Мы стали больше</a:t>
            </a:r>
          </a:p>
          <a:p>
            <a:pPr algn="ctr"/>
            <a: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</a:t>
            </a:r>
            <a:r>
              <a:rPr lang="ru-R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утешествовать</a:t>
            </a:r>
          </a:p>
          <a:p>
            <a:pPr algn="ctr"/>
            <a: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</a:t>
            </a:r>
            <a:r>
              <a:rPr lang="ru-RU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оллективом: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8" y="300645"/>
            <a:ext cx="4285551" cy="1979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72" y="2101608"/>
            <a:ext cx="3989795" cy="2245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1" y="4239622"/>
            <a:ext cx="5262570" cy="2296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6940" y="2580679"/>
            <a:ext cx="2798609" cy="3731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855" y="2418657"/>
            <a:ext cx="3024579" cy="4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7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69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4474" y="681335"/>
            <a:ext cx="54520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Участие в психологических</a:t>
            </a:r>
          </a:p>
          <a:p>
            <a:pPr algn="ctr"/>
            <a:r>
              <a:rPr lang="ru-RU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тренингах</a:t>
            </a:r>
            <a:endParaRPr lang="ru-RU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47" y="2659981"/>
            <a:ext cx="4083929" cy="3075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33" y="2146557"/>
            <a:ext cx="2935721" cy="39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2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69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0752" y="445808"/>
            <a:ext cx="37353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Ресурс: расширение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</a:t>
            </a:r>
            <a:r>
              <a:rPr lang="ru-RU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озитивного общения с 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</a:t>
            </a:r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оллективами других школ</a:t>
            </a:r>
            <a:endParaRPr lang="ru-RU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5"/>
          <a:stretch/>
        </p:blipFill>
        <p:spPr>
          <a:xfrm>
            <a:off x="235527" y="1842654"/>
            <a:ext cx="6333070" cy="2590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21" y="955963"/>
            <a:ext cx="2711256" cy="3615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4" r="22375"/>
          <a:stretch/>
        </p:blipFill>
        <p:spPr>
          <a:xfrm>
            <a:off x="2141018" y="3816115"/>
            <a:ext cx="3782291" cy="283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3"/>
          <a:stretch/>
        </p:blipFill>
        <p:spPr>
          <a:xfrm>
            <a:off x="8121818" y="3743563"/>
            <a:ext cx="2248283" cy="27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6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69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7" y="2103582"/>
            <a:ext cx="5988627" cy="39924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41904" y="1983662"/>
            <a:ext cx="539211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 наш коллектив возвращаются 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</a:t>
            </a:r>
            <a:r>
              <a:rPr lang="ru-RU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 только выпускники,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</a:t>
            </a:r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 и коллеги прошлых лет.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</a:t>
            </a:r>
            <a:r>
              <a:rPr lang="ru-RU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ейчас вернулась учитель математики,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</a:t>
            </a:r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ывший директор школы </a:t>
            </a:r>
            <a:r>
              <a:rPr lang="ru-RU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Болотова</a:t>
            </a:r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И.А.</a:t>
            </a:r>
            <a:endParaRPr lang="ru-RU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03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ьный фон для презентации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669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1164" y="1277331"/>
            <a:ext cx="100722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		Наши результаты и достижения:</a:t>
            </a:r>
          </a:p>
          <a:p>
            <a:endParaRPr lang="ru-RU" sz="2800" b="1" dirty="0"/>
          </a:p>
          <a:p>
            <a:r>
              <a:rPr lang="ru-RU" sz="2800" b="1" dirty="0" smtClean="0"/>
              <a:t> - участие в ФКР г. Москва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- всероссийская экспедиция «От учителя к ученому»</a:t>
            </a:r>
          </a:p>
          <a:p>
            <a:r>
              <a:rPr lang="ru-RU" sz="2800" b="1" dirty="0" smtClean="0"/>
              <a:t> - расширение социальных связей в плане обмена опытом (выступление на областном уровне)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- повышение квалификации и привлечение к участию в конкурсном движении на всероссийском уровне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- приглашение педагогов на различные форумы, посвященные году Педагога и наставника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- привлечение к тесному сотрудничеству депутата областной думы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90531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256</Words>
  <Application>Microsoft Office PowerPoint</Application>
  <PresentationFormat>Широкоэкранный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8</cp:revision>
  <dcterms:created xsi:type="dcterms:W3CDTF">2023-12-06T09:40:28Z</dcterms:created>
  <dcterms:modified xsi:type="dcterms:W3CDTF">2023-12-06T12:52:25Z</dcterms:modified>
</cp:coreProperties>
</file>